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gif>
</file>

<file path=ppt/media/image4.gif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a70fc5102e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a70fc5102e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720e34e8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720e34e8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a720e34e8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a720e34e8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a70fc5102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a70fc5102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a70fc5102e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a70fc5102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a70fc5102e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a70fc5102e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a70fc5102e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a70fc5102e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Relationship Id="rId4" Type="http://schemas.openxmlformats.org/officeDocument/2006/relationships/image" Target="../media/image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s://github.com/CS388-Android-App-Team/Codepath-AndroidApp/blob/JoshDunn88-patch-1/Overview%2BTaskCreation.gif" TargetMode="External"/><Relationship Id="rId5" Type="http://schemas.openxmlformats.org/officeDocument/2006/relationships/hyperlink" Target="https://github.com/CS388-Android-App-Team/Codepath-AndroidApp/blob/JoshDunn88-patch-1/Logout%2BSign%20Up%20%2B%20Friend%20Invite.gif" TargetMode="External"/><Relationship Id="rId6" Type="http://schemas.openxmlformats.org/officeDocument/2006/relationships/hyperlink" Target="https://github.com/CS388-Android-App-Team/Codepath-AndroidApp/blob/JoshDunn88-patch-1/SignIn%20%2B%20Push%20Notifs.gif" TargetMode="External"/><Relationship Id="rId7" Type="http://schemas.openxmlformats.org/officeDocument/2006/relationships/hyperlink" Target="https://github.com/CS388-Android-App-Team/Codepath-AndroidApp/blob/JoshDunn88-patch-1/Friend%20Accept%20%2B%20Profile%20Edit.gif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735903" y="184770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Completionist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735900" y="3411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Joshua Dunn, Erik Chodaba, Christopher Madrigal, Burhanuddin Mogul</a:t>
            </a:r>
            <a:endParaRPr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2775" y="687050"/>
            <a:ext cx="2114725" cy="425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Pitch</a:t>
            </a:r>
            <a:endParaRPr/>
          </a:p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819150" y="18624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 task manager with much more:</a:t>
            </a:r>
            <a:endParaRPr sz="19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A social aspect so even your friends can help you stay on track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A reward system to help you continue doing tasks</a:t>
            </a:r>
            <a:endParaRPr sz="1700"/>
          </a:p>
        </p:txBody>
      </p:sp>
      <p:pic>
        <p:nvPicPr>
          <p:cNvPr id="137" name="Google Shape;13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6208" y="3161775"/>
            <a:ext cx="3375593" cy="177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117" y="3161775"/>
            <a:ext cx="2213525" cy="177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550" y="152400"/>
            <a:ext cx="2145350" cy="43965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5"/>
          <p:cNvSpPr txBox="1"/>
          <p:nvPr/>
        </p:nvSpPr>
        <p:spPr>
          <a:xfrm>
            <a:off x="2361900" y="3062600"/>
            <a:ext cx="1248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</a:rPr>
              <a:t>Overview+Task Creation+XP Gain</a:t>
            </a:r>
            <a:endParaRPr/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4075" y="355575"/>
            <a:ext cx="2247200" cy="448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5"/>
          <p:cNvSpPr txBox="1"/>
          <p:nvPr/>
        </p:nvSpPr>
        <p:spPr>
          <a:xfrm>
            <a:off x="4461575" y="795575"/>
            <a:ext cx="1762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</a:rPr>
              <a:t>Logout+Sign Up + Friend Invite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</p:txBody>
      </p:sp>
      <p:sp>
        <p:nvSpPr>
          <p:cNvPr id="147" name="Google Shape;147;p15"/>
          <p:cNvSpPr txBox="1"/>
          <p:nvPr/>
        </p:nvSpPr>
        <p:spPr>
          <a:xfrm>
            <a:off x="3141000" y="1901838"/>
            <a:ext cx="2862000" cy="13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FOR CODEPATH SUBMISSION</a:t>
            </a:r>
            <a:endParaRPr sz="1700" u="sng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42565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6"/>
          <p:cNvSpPr txBox="1"/>
          <p:nvPr/>
        </p:nvSpPr>
        <p:spPr>
          <a:xfrm>
            <a:off x="2578050" y="3678525"/>
            <a:ext cx="157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</a:rPr>
              <a:t>Friend Accept + Profile Edit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7150" y="152400"/>
            <a:ext cx="242249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6"/>
          <p:cNvSpPr txBox="1"/>
          <p:nvPr/>
        </p:nvSpPr>
        <p:spPr>
          <a:xfrm>
            <a:off x="4873150" y="780625"/>
            <a:ext cx="16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</a:rPr>
              <a:t>Sign In + Push Notifs</a:t>
            </a:r>
            <a:endParaRPr/>
          </a:p>
        </p:txBody>
      </p:sp>
      <p:sp>
        <p:nvSpPr>
          <p:cNvPr id="156" name="Google Shape;156;p16"/>
          <p:cNvSpPr txBox="1"/>
          <p:nvPr/>
        </p:nvSpPr>
        <p:spPr>
          <a:xfrm>
            <a:off x="3141000" y="1901838"/>
            <a:ext cx="2862000" cy="13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FOR CODEPATH SUBMISSION</a:t>
            </a:r>
            <a:endParaRPr sz="1700" u="sng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5658925" y="1925625"/>
            <a:ext cx="32115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Time!</a:t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0178" y="2880225"/>
            <a:ext cx="1619197" cy="164842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7"/>
          <p:cNvSpPr txBox="1"/>
          <p:nvPr/>
        </p:nvSpPr>
        <p:spPr>
          <a:xfrm>
            <a:off x="504725" y="688675"/>
            <a:ext cx="4052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GIF Links for </a:t>
            </a:r>
            <a:r>
              <a:rPr b="1" lang="en" sz="19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CodePath </a:t>
            </a:r>
            <a:r>
              <a:rPr lang="en" sz="19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Submission</a:t>
            </a:r>
            <a:endParaRPr sz="19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7"/>
          <p:cNvSpPr txBox="1"/>
          <p:nvPr/>
        </p:nvSpPr>
        <p:spPr>
          <a:xfrm>
            <a:off x="276350" y="1348150"/>
            <a:ext cx="5956200" cy="3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</a:rPr>
              <a:t>Overview+Task Creation+XP Gain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Char char="○"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https://github.com/CS388-Android-App-Team/Codepath-AndroidApp/blob/JoshDunn88-patch-1/Overview%2BTaskCreation.gif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</a:rPr>
              <a:t>Logout+Sign Up + Friend Invite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Char char="○"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hlinkClick r:id="rId5"/>
              </a:rPr>
              <a:t>https://github.com/CS388-Android-App-Team/Codepath-AndroidApp/blob/JoshDunn88-patch-1/Logout%2BSign%20Up%20%2B%20Friend%20Invite.gif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Char char="●"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</a:rPr>
              <a:t>Sign In + Push Notifs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Char char="○"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hlinkClick r:id="rId6"/>
              </a:rPr>
              <a:t>https://github.com/CS388-Android-App-Team/Codepath-AndroidApp/blob/JoshDunn88-patch-1/SignIn%20%2B%20Push%20Notifs.gif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Char char="●"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</a:rPr>
              <a:t>Friend Accept + Profile Edit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Char char="○"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hlinkClick r:id="rId7"/>
              </a:rPr>
              <a:t>https://github.com/CS388-Android-App-Team/Codepath-AndroidApp/blob/JoshDunn88-patch-1/Friend%20Accept%20%2B%20Profile%20Edit.gif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Roadblocks</a:t>
            </a:r>
            <a:endParaRPr/>
          </a:p>
        </p:txBody>
      </p:sp>
      <p:sp>
        <p:nvSpPr>
          <p:cNvPr id="170" name="Google Shape;170;p18"/>
          <p:cNvSpPr txBox="1"/>
          <p:nvPr>
            <p:ph idx="1" type="body"/>
          </p:nvPr>
        </p:nvSpPr>
        <p:spPr>
          <a:xfrm>
            <a:off x="819150" y="1734075"/>
            <a:ext cx="59733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Group Coordination </a:t>
            </a:r>
            <a:r>
              <a:rPr lang="en"/>
              <a:t>- It was difficult to develop a work schedule that allowed parallel work.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Decision Making</a:t>
            </a:r>
            <a:r>
              <a:rPr lang="en"/>
              <a:t> - With many options for how to implement user features, figuring out which methods would work best together took time.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Settling on Scope</a:t>
            </a:r>
            <a:r>
              <a:rPr lang="en"/>
              <a:t> - Our initial idea had to be shaved down for time, due to a low level of productivity in the beginning of the project.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Setting up the Databases </a:t>
            </a:r>
            <a:r>
              <a:rPr lang="en"/>
              <a:t>- This took hours of work to get set up and working and caused a delay to making sure the tasks are saved both online and offline, and app functionality remains.</a:t>
            </a:r>
            <a:endParaRPr/>
          </a:p>
        </p:txBody>
      </p:sp>
      <p:pic>
        <p:nvPicPr>
          <p:cNvPr id="171" name="Google Shape;1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6175" y="3479625"/>
            <a:ext cx="2215602" cy="147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Next Steps</a:t>
            </a:r>
            <a:endParaRPr/>
          </a:p>
        </p:txBody>
      </p:sp>
      <p:sp>
        <p:nvSpPr>
          <p:cNvPr id="177" name="Google Shape;177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More Advanced Statistic Tracking Over Time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Social Feed for Posting About Your Completion (Viewable daily similar to BeReal)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Ability to Give Friends Commendations for Their Progress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Avatars and Profile Customization that Unlocks by Level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Different </a:t>
            </a:r>
            <a:r>
              <a:rPr lang="en" sz="1500"/>
              <a:t>Game-Themed</a:t>
            </a:r>
            <a:r>
              <a:rPr lang="en" sz="1500"/>
              <a:t> Themes (Tactical, Hero, Fantasy, etc)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Make it Prettier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819150" y="20432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your time, any questions?</a:t>
            </a:r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2403" y="2997850"/>
            <a:ext cx="1619197" cy="164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